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E9F1F5"/>
    <a:srgbClr val="DC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 snapToGrid="0" snapToObjects="1">
      <p:cViewPr varScale="1">
        <p:scale>
          <a:sx n="51" d="100"/>
          <a:sy n="51" d="100"/>
        </p:scale>
        <p:origin x="3114" y="90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BB24-1E22-4C9F-BCFD-1CD7A86D04BB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3D78-2724-4DE6-A302-9DC82B211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47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5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4D01-A7EA-4748-A1C2-4A690FA1B6C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7.png"/><Relationship Id="rId4" Type="http://schemas.openxmlformats.org/officeDocument/2006/relationships/image" Target="../media/image3.emf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303064"/>
            <a:ext cx="10675937" cy="54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it-IT" sz="5000" b="1" spc="-150" dirty="0">
                <a:solidFill>
                  <a:schemeClr val="accent5">
                    <a:lumMod val="50000"/>
                  </a:schemeClr>
                </a:solidFill>
                <a:latin typeface="Gotham Rounded Bold" panose="02000000000000000000" pitchFamily="2" charset="0"/>
                <a:cs typeface="Helvetica LT Std Bold"/>
              </a:rPr>
              <a:t>Hai più di 80 anni?</a:t>
            </a:r>
            <a:endParaRPr lang="it-IT" sz="5000" b="1" spc="-150" dirty="0">
              <a:solidFill>
                <a:srgbClr val="595959"/>
              </a:solidFill>
              <a:latin typeface="Gotham Rounded Bold" panose="02000000000000000000" pitchFamily="2" charset="0"/>
              <a:cs typeface="Helvetica LT Std Bold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25" y="5360566"/>
            <a:ext cx="9177413" cy="183220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01652" y="5448946"/>
            <a:ext cx="9008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Helvetica LT Std Cond"/>
                <a:cs typeface="Helvetica LT Std Cond"/>
              </a:rPr>
              <a:t>Da domenica </a:t>
            </a:r>
            <a:r>
              <a:rPr lang="it-IT" sz="1800" b="1" dirty="0">
                <a:latin typeface="Helvetica LT Std Cond"/>
                <a:cs typeface="Helvetica LT Std Cond"/>
              </a:rPr>
              <a:t>3 ottobre </a:t>
            </a:r>
            <a:r>
              <a:rPr lang="it-IT" sz="1800" dirty="0">
                <a:latin typeface="Helvetica LT Std Cond"/>
                <a:cs typeface="Helvetica LT Std Cond"/>
              </a:rPr>
              <a:t>i cittadini </a:t>
            </a:r>
            <a:r>
              <a:rPr lang="it-IT" sz="1800" b="1" dirty="0">
                <a:latin typeface="Helvetica LT Std Cond"/>
                <a:cs typeface="Helvetica LT Std Cond"/>
              </a:rPr>
              <a:t>over 80</a:t>
            </a:r>
            <a:r>
              <a:rPr lang="it-IT" sz="1800" dirty="0">
                <a:latin typeface="Helvetica LT Std Cond"/>
                <a:cs typeface="Helvetica LT Std Cond"/>
              </a:rPr>
              <a:t> (compresi i nati nel 1941) che hanno già completato il ciclo vaccinale primario (1° e 2° dose) possono prenotare l’appuntamento per la </a:t>
            </a:r>
            <a:r>
              <a:rPr lang="it-IT" sz="1800" b="1" dirty="0">
                <a:latin typeface="Helvetica LT Std Cond"/>
                <a:cs typeface="Helvetica LT Std Cond"/>
              </a:rPr>
              <a:t>dose booster (3° dose) di vaccino anti Covid-19</a:t>
            </a:r>
            <a:r>
              <a:rPr lang="it-IT" sz="1800" dirty="0">
                <a:latin typeface="Helvetica LT Std Cond"/>
                <a:cs typeface="Helvetica LT Std Cond"/>
              </a:rPr>
              <a:t>.</a:t>
            </a:r>
          </a:p>
          <a:p>
            <a:endParaRPr lang="it-IT" sz="1800" dirty="0">
              <a:latin typeface="Helvetica LT Std Cond"/>
              <a:cs typeface="Helvetica LT Std Cond"/>
            </a:endParaRPr>
          </a:p>
          <a:p>
            <a:r>
              <a:rPr lang="it-IT" sz="1800" dirty="0">
                <a:latin typeface="Helvetica LT Std Cond"/>
                <a:cs typeface="Helvetica LT Std Cond"/>
              </a:rPr>
              <a:t>Si ricorda che la “dose booster” (3° dose) può essere somministrata </a:t>
            </a:r>
            <a:r>
              <a:rPr lang="it-IT" sz="1800" b="1" dirty="0">
                <a:latin typeface="Helvetica LT Std Cond"/>
                <a:cs typeface="Helvetica LT Std Cond"/>
              </a:rPr>
              <a:t>dopo almeno 6 mesi dal completamento del ciclo vaccinale primario</a:t>
            </a:r>
            <a:r>
              <a:rPr lang="it-IT" sz="1800" dirty="0">
                <a:latin typeface="Helvetica LT Std Cond"/>
                <a:cs typeface="Helvetica LT Std Cond"/>
              </a:rPr>
              <a:t>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700" y="7509505"/>
            <a:ext cx="10675937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2600" dirty="0">
                <a:solidFill>
                  <a:schemeClr val="accent5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COME PRENOTARE</a:t>
            </a:r>
          </a:p>
          <a:p>
            <a:pPr algn="ctr">
              <a:lnSpc>
                <a:spcPts val="3400"/>
              </a:lnSpc>
            </a:pPr>
            <a:endParaRPr lang="it-IT" sz="2400" dirty="0">
              <a:solidFill>
                <a:schemeClr val="accent5">
                  <a:lumMod val="75000"/>
                </a:schemeClr>
              </a:solidFill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xmlns="" id="{BB711442-1443-494C-B881-5ED660DB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3921"/>
              </p:ext>
            </p:extLst>
          </p:nvPr>
        </p:nvGraphicFramePr>
        <p:xfrm>
          <a:off x="901652" y="8195894"/>
          <a:ext cx="9008086" cy="27694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008086">
                  <a:extLst>
                    <a:ext uri="{9D8B030D-6E8A-4147-A177-3AD203B41FA5}">
                      <a16:colId xmlns:a16="http://schemas.microsoft.com/office/drawing/2014/main" xmlns="" val="35858495"/>
                    </a:ext>
                  </a:extLst>
                </a:gridCol>
              </a:tblGrid>
              <a:tr h="137013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30454181"/>
                  </a:ext>
                </a:extLst>
              </a:tr>
              <a:tr h="13993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061566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5C05B06-2CC3-D24B-88F8-991C8E7C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95" y="8408221"/>
            <a:ext cx="1271003" cy="9532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7BD78C5-CC58-D048-9AAA-57E33F4F7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95" y="9736525"/>
            <a:ext cx="1074054" cy="104785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A0E4B80D-9F44-AC4C-BC4B-694A15C397D3}"/>
              </a:ext>
            </a:extLst>
          </p:cNvPr>
          <p:cNvSpPr/>
          <p:nvPr/>
        </p:nvSpPr>
        <p:spPr>
          <a:xfrm>
            <a:off x="2704710" y="8554986"/>
            <a:ext cx="6404121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it-IT" sz="2400" b="1" dirty="0">
                <a:latin typeface="Helvetica LT Std Cond"/>
                <a:cs typeface="Helvetica LT Std Cond"/>
              </a:rPr>
              <a:t>ON LINE</a:t>
            </a: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>sul sito </a:t>
            </a:r>
            <a:r>
              <a:rPr lang="it-IT" sz="2000" b="1" dirty="0" err="1">
                <a:latin typeface="Helvetica LT Std Cond"/>
                <a:cs typeface="Helvetica LT Std Cond"/>
              </a:rPr>
              <a:t>prenotazionevaccinicovid.regione.lombardia.it</a:t>
            </a:r>
            <a:r>
              <a:rPr lang="it-IT" sz="2000" b="1" dirty="0">
                <a:latin typeface="Helvetica LT Std Cond"/>
                <a:cs typeface="Helvetica LT Std Cond"/>
              </a:rPr>
              <a:t>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5790B36-1FAC-B44A-B0F0-F857AFB52ED6}"/>
              </a:ext>
            </a:extLst>
          </p:cNvPr>
          <p:cNvSpPr/>
          <p:nvPr/>
        </p:nvSpPr>
        <p:spPr>
          <a:xfrm>
            <a:off x="2704710" y="9936343"/>
            <a:ext cx="6404121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it-IT" sz="2400" b="1" dirty="0">
                <a:latin typeface="Helvetica LT Std Cond"/>
                <a:cs typeface="Helvetica LT Std Cond"/>
              </a:rPr>
              <a:t>CONTACT CENTER -</a:t>
            </a: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>contattando il numero gratuito 800.894.545 </a:t>
            </a:r>
          </a:p>
        </p:txBody>
      </p:sp>
      <p:pic>
        <p:nvPicPr>
          <p:cNvPr id="4" name="Elemento grafico 3" descr="Carta di credito contorno">
            <a:extLst>
              <a:ext uri="{FF2B5EF4-FFF2-40B4-BE49-F238E27FC236}">
                <a16:creationId xmlns:a16="http://schemas.microsoft.com/office/drawing/2014/main" xmlns="" id="{C065F483-3082-4B86-9344-A09BD7358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5395" y="11256407"/>
            <a:ext cx="914400" cy="914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9E41D20-C4F7-40AE-9403-6D6CFF6DC078}"/>
              </a:ext>
            </a:extLst>
          </p:cNvPr>
          <p:cNvSpPr txBox="1"/>
          <p:nvPr/>
        </p:nvSpPr>
        <p:spPr>
          <a:xfrm>
            <a:off x="901652" y="10965383"/>
            <a:ext cx="9008086" cy="1723549"/>
          </a:xfrm>
          <a:prstGeom prst="rect">
            <a:avLst/>
          </a:prstGeom>
          <a:solidFill>
            <a:srgbClr val="93CDDD"/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		</a:t>
            </a:r>
          </a:p>
          <a:p>
            <a:r>
              <a:rPr lang="it-IT" dirty="0"/>
              <a:t>		   </a:t>
            </a:r>
            <a:r>
              <a:rPr lang="it-IT" sz="2400" b="1" dirty="0">
                <a:latin typeface="Helvetica LT Std Cond"/>
              </a:rPr>
              <a:t>PORTA CON TE LA TESSERA SANITARIA  E UN 		   DOCUMENTO DI IDENTITA’</a:t>
            </a:r>
          </a:p>
          <a:p>
            <a:endParaRPr lang="it-IT" sz="2400" b="1" dirty="0">
              <a:latin typeface="Helvetica LT Std Cond"/>
            </a:endParaRPr>
          </a:p>
        </p:txBody>
      </p:sp>
      <p:pic>
        <p:nvPicPr>
          <p:cNvPr id="17" name="Elemento grafico 16" descr="Carta di credito con riempimento a tinta unita">
            <a:extLst>
              <a:ext uri="{FF2B5EF4-FFF2-40B4-BE49-F238E27FC236}">
                <a16:creationId xmlns:a16="http://schemas.microsoft.com/office/drawing/2014/main" xmlns="" id="{B5B4CF37-B751-470D-B93A-63B989FF4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2370" y="11319367"/>
            <a:ext cx="1045989" cy="10459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9FB1DF9-4419-4BA8-BB83-7544DAFA5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24" y="13617973"/>
            <a:ext cx="1765752" cy="6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88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Gotham Rounded Bold</vt:lpstr>
      <vt:lpstr>Helvetica LT Std Bold</vt:lpstr>
      <vt:lpstr>Helvetica LT Std Cond</vt:lpstr>
      <vt:lpstr>Helvetica Neue Black Condensed</vt:lpstr>
      <vt:lpstr>Tema di Office</vt:lpstr>
      <vt:lpstr>Presentazione standard di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Simona Vicini</cp:lastModifiedBy>
  <cp:revision>26</cp:revision>
  <dcterms:created xsi:type="dcterms:W3CDTF">2021-05-25T09:10:25Z</dcterms:created>
  <dcterms:modified xsi:type="dcterms:W3CDTF">2021-11-05T09:53:37Z</dcterms:modified>
</cp:coreProperties>
</file>